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85" d="100"/>
          <a:sy n="85" d="100"/>
        </p:scale>
        <p:origin x="-1608" y="-1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56618840"/>
        <c:axId val="-1961536776"/>
      </c:barChart>
      <c:catAx>
        <c:axId val="-2056618840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1961536776"/>
        <c:crosses val="autoZero"/>
        <c:auto val="1"/>
        <c:lblAlgn val="ctr"/>
        <c:lblOffset val="100"/>
        <c:noMultiLvlLbl val="1"/>
      </c:catAx>
      <c:valAx>
        <c:axId val="-1961536776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056618840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2/29/16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7.png"/><Relationship Id="rId47" Type="http://schemas.openxmlformats.org/officeDocument/2006/relationships/image" Target="../media/image98.png"/><Relationship Id="rId48" Type="http://schemas.openxmlformats.org/officeDocument/2006/relationships/image" Target="../media/image99.png"/><Relationship Id="rId49" Type="http://schemas.openxmlformats.org/officeDocument/2006/relationships/image" Target="../media/image100.png"/><Relationship Id="rId20" Type="http://schemas.openxmlformats.org/officeDocument/2006/relationships/image" Target="../media/image71.png"/><Relationship Id="rId21" Type="http://schemas.openxmlformats.org/officeDocument/2006/relationships/image" Target="../media/image72.jpe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5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9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Relationship Id="rId10" Type="http://schemas.openxmlformats.org/officeDocument/2006/relationships/image" Target="../media/image61.jpeg"/><Relationship Id="rId11" Type="http://schemas.openxmlformats.org/officeDocument/2006/relationships/image" Target="../media/image62.emf"/><Relationship Id="rId12" Type="http://schemas.openxmlformats.org/officeDocument/2006/relationships/image" Target="../media/image63.jpe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jpeg"/><Relationship Id="rId19" Type="http://schemas.openxmlformats.org/officeDocument/2006/relationships/image" Target="../media/image70.jpeg"/><Relationship Id="rId37" Type="http://schemas.openxmlformats.org/officeDocument/2006/relationships/image" Target="../media/image88.png"/><Relationship Id="rId38" Type="http://schemas.openxmlformats.org/officeDocument/2006/relationships/image" Target="../media/image89.png"/><Relationship Id="rId39" Type="http://schemas.openxmlformats.org/officeDocument/2006/relationships/image" Target="../media/image90.png"/><Relationship Id="rId40" Type="http://schemas.openxmlformats.org/officeDocument/2006/relationships/image" Target="../media/image91.png"/><Relationship Id="rId41" Type="http://schemas.openxmlformats.org/officeDocument/2006/relationships/image" Target="../media/image92.png"/><Relationship Id="rId42" Type="http://schemas.openxmlformats.org/officeDocument/2006/relationships/image" Target="../media/image93.png"/><Relationship Id="rId43" Type="http://schemas.openxmlformats.org/officeDocument/2006/relationships/image" Target="../media/image94.png"/><Relationship Id="rId44" Type="http://schemas.openxmlformats.org/officeDocument/2006/relationships/image" Target="../media/image95.png"/><Relationship Id="rId45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371" y="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38" y="228553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28261</TotalTime>
  <Words>1375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Ben Bertka</cp:lastModifiedBy>
  <cp:revision>1052</cp:revision>
  <cp:lastPrinted>2015-08-14T15:58:30Z</cp:lastPrinted>
  <dcterms:created xsi:type="dcterms:W3CDTF">2015-05-27T14:59:12Z</dcterms:created>
  <dcterms:modified xsi:type="dcterms:W3CDTF">2016-02-29T17:37:52Z</dcterms:modified>
</cp:coreProperties>
</file>